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7" r:id="rId4"/>
    <p:sldId id="262" r:id="rId5"/>
    <p:sldId id="259" r:id="rId6"/>
    <p:sldId id="260" r:id="rId7"/>
    <p:sldId id="290" r:id="rId8"/>
    <p:sldId id="269" r:id="rId9"/>
    <p:sldId id="270" r:id="rId10"/>
    <p:sldId id="271" r:id="rId11"/>
    <p:sldId id="272" r:id="rId12"/>
    <p:sldId id="273" r:id="rId13"/>
    <p:sldId id="274" r:id="rId14"/>
    <p:sldId id="276" r:id="rId15"/>
    <p:sldId id="277" r:id="rId16"/>
    <p:sldId id="292" r:id="rId17"/>
    <p:sldId id="293" r:id="rId18"/>
    <p:sldId id="294" r:id="rId19"/>
    <p:sldId id="26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842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476672"/>
            <a:ext cx="874846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МАДОУ  детский сад № 3 корпус 2</a:t>
            </a:r>
          </a:p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города Тюмени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420888"/>
            <a:ext cx="705678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Однодневный проект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«Цветы»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младшей группы № 12 «Радуга»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5661248"/>
            <a:ext cx="576064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Воспитатель:</a:t>
            </a:r>
          </a:p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Шишкина Ольга Николаевна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14" y="0"/>
            <a:ext cx="9218428" cy="6858000"/>
          </a:xfrm>
          <a:prstGeom prst="rect">
            <a:avLst/>
          </a:prstGeom>
          <a:noFill/>
        </p:spPr>
      </p:pic>
      <p:pic>
        <p:nvPicPr>
          <p:cNvPr id="6146" name="Picture 2" descr="G:\день цветов\P1190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88" y="188640"/>
            <a:ext cx="4479988" cy="2520280"/>
          </a:xfrm>
          <a:prstGeom prst="rect">
            <a:avLst/>
          </a:prstGeom>
          <a:noFill/>
        </p:spPr>
      </p:pic>
      <p:pic>
        <p:nvPicPr>
          <p:cNvPr id="6147" name="Picture 3" descr="G:\день цветов\P1190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8512" y="188640"/>
            <a:ext cx="4479992" cy="25202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3191" y="2780928"/>
            <a:ext cx="844109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Считая по порядку, 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закрепляя цвет и форму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выкладывали цветы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8" name="Picture 4" descr="G:\день цветов\P11902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789040"/>
            <a:ext cx="5328592" cy="2997672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14" y="0"/>
            <a:ext cx="9218428" cy="6858000"/>
          </a:xfrm>
          <a:prstGeom prst="rect">
            <a:avLst/>
          </a:prstGeom>
          <a:noFill/>
        </p:spPr>
      </p:pic>
      <p:pic>
        <p:nvPicPr>
          <p:cNvPr id="7170" name="Picture 2" descr="G:\день цветов\P1190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72" y="1268760"/>
            <a:ext cx="9010132" cy="527235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98997" y="188640"/>
            <a:ext cx="80053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Изготовили  пригласительные открытки </a:t>
            </a:r>
          </a:p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родителям  на   «Детская железная дорога»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14" y="0"/>
            <a:ext cx="9218428" cy="6858000"/>
          </a:xfrm>
          <a:prstGeom prst="rect">
            <a:avLst/>
          </a:prstGeom>
          <a:noFill/>
        </p:spPr>
      </p:pic>
      <p:pic>
        <p:nvPicPr>
          <p:cNvPr id="9218" name="Picture 2" descr="G:\день цветов\P1190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001" y="1484784"/>
            <a:ext cx="4351991" cy="2448272"/>
          </a:xfrm>
          <a:prstGeom prst="rect">
            <a:avLst/>
          </a:prstGeom>
          <a:noFill/>
        </p:spPr>
      </p:pic>
      <p:pic>
        <p:nvPicPr>
          <p:cNvPr id="9219" name="Picture 3" descr="G:\день цветов\P1190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486489"/>
            <a:ext cx="4348961" cy="2446567"/>
          </a:xfrm>
          <a:prstGeom prst="rect">
            <a:avLst/>
          </a:prstGeom>
          <a:noFill/>
        </p:spPr>
      </p:pic>
      <p:pic>
        <p:nvPicPr>
          <p:cNvPr id="9220" name="Picture 4" descr="G:\день цветов\P11903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69618"/>
            <a:ext cx="4443985" cy="249974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932560" y="188640"/>
            <a:ext cx="73382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прогулке с  лепестками  роз,</a:t>
            </a:r>
          </a:p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использовали дыхательную гимнастику  </a:t>
            </a:r>
          </a:p>
        </p:txBody>
      </p:sp>
      <p:pic>
        <p:nvPicPr>
          <p:cNvPr id="9222" name="Picture 6" descr="G:\день цветов\P11903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1942" y="4149080"/>
            <a:ext cx="4479991" cy="252028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14" y="0"/>
            <a:ext cx="921842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0842" y="188640"/>
            <a:ext cx="706174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 множество частей, </a:t>
            </a:r>
            <a:r>
              <a:rPr lang="ru-RU" sz="3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сотавляли</a:t>
            </a:r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целое</a:t>
            </a:r>
          </a:p>
        </p:txBody>
      </p:sp>
      <p:pic>
        <p:nvPicPr>
          <p:cNvPr id="10242" name="Picture 2" descr="G:\день цветов\P11903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91706"/>
            <a:ext cx="5328592" cy="2997333"/>
          </a:xfrm>
          <a:prstGeom prst="rect">
            <a:avLst/>
          </a:prstGeom>
          <a:noFill/>
        </p:spPr>
      </p:pic>
      <p:pic>
        <p:nvPicPr>
          <p:cNvPr id="10243" name="Picture 3" descr="G:\день цветов\P11903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870048"/>
            <a:ext cx="5311913" cy="2987951"/>
          </a:xfrm>
          <a:prstGeom prst="rect">
            <a:avLst/>
          </a:prstGeom>
          <a:noFill/>
        </p:spPr>
      </p:pic>
      <p:pic>
        <p:nvPicPr>
          <p:cNvPr id="10244" name="Picture 4" descr="G:\день цветов\P11903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796708"/>
            <a:ext cx="3384376" cy="601666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14" y="0"/>
            <a:ext cx="921842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9424" y="44624"/>
            <a:ext cx="87845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Изготовили цветочную гирлянду для подвижных игр</a:t>
            </a:r>
          </a:p>
        </p:txBody>
      </p:sp>
      <p:pic>
        <p:nvPicPr>
          <p:cNvPr id="11267" name="Picture 3" descr="G:\день цветов\P11903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5544616" cy="3118847"/>
          </a:xfrm>
          <a:prstGeom prst="rect">
            <a:avLst/>
          </a:prstGeom>
          <a:noFill/>
        </p:spPr>
      </p:pic>
      <p:pic>
        <p:nvPicPr>
          <p:cNvPr id="11268" name="Picture 4" descr="G:\день цветов\P11903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717032"/>
            <a:ext cx="5327915" cy="2996952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14" y="0"/>
            <a:ext cx="921842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6875" y="44624"/>
            <a:ext cx="79896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Прячась от солнца, выучили пальчиковые игры</a:t>
            </a:r>
          </a:p>
        </p:txBody>
      </p:sp>
      <p:pic>
        <p:nvPicPr>
          <p:cNvPr id="12290" name="Picture 2" descr="G:\день цветов\P1190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64119"/>
            <a:ext cx="3152948" cy="5605241"/>
          </a:xfrm>
          <a:prstGeom prst="rect">
            <a:avLst/>
          </a:prstGeom>
          <a:noFill/>
        </p:spPr>
      </p:pic>
      <p:pic>
        <p:nvPicPr>
          <p:cNvPr id="12291" name="Picture 3" descr="G:\день цветов\P1190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548680"/>
            <a:ext cx="5508104" cy="3098308"/>
          </a:xfrm>
          <a:prstGeom prst="rect">
            <a:avLst/>
          </a:prstGeom>
          <a:noFill/>
        </p:spPr>
      </p:pic>
      <p:pic>
        <p:nvPicPr>
          <p:cNvPr id="12292" name="Picture 4" descr="G:\день цветов\P11904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717032"/>
            <a:ext cx="5508104" cy="3058327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14" y="0"/>
            <a:ext cx="9218428" cy="6858000"/>
          </a:xfrm>
          <a:prstGeom prst="rect">
            <a:avLst/>
          </a:prstGeom>
          <a:noFill/>
        </p:spPr>
      </p:pic>
      <p:pic>
        <p:nvPicPr>
          <p:cNvPr id="1026" name="Picture 2" descr="G:\день цветов\P1190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40" y="980728"/>
            <a:ext cx="5292080" cy="3240360"/>
          </a:xfrm>
          <a:prstGeom prst="rect">
            <a:avLst/>
          </a:prstGeom>
          <a:noFill/>
        </p:spPr>
      </p:pic>
      <p:pic>
        <p:nvPicPr>
          <p:cNvPr id="1027" name="Picture 3" descr="G:\день цветов\P1190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7" y="3789040"/>
            <a:ext cx="5052053" cy="30243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18419" y="44624"/>
            <a:ext cx="636661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Соревновались, кто соберет больше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маленьких и больших цветов в обруч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14" y="0"/>
            <a:ext cx="9218428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44624"/>
            <a:ext cx="84969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Плыли на корабликах к солнышку через  ромашковую поляну</a:t>
            </a:r>
          </a:p>
        </p:txBody>
      </p:sp>
      <p:pic>
        <p:nvPicPr>
          <p:cNvPr id="2051" name="Picture 3" descr="G:\день цветов\P11903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00" y="1052736"/>
            <a:ext cx="2212344" cy="3933056"/>
          </a:xfrm>
          <a:prstGeom prst="rect">
            <a:avLst/>
          </a:prstGeom>
          <a:noFill/>
        </p:spPr>
      </p:pic>
      <p:pic>
        <p:nvPicPr>
          <p:cNvPr id="2052" name="Picture 4" descr="G:\день цветов\P11903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4252" y="1916832"/>
            <a:ext cx="2227748" cy="3960440"/>
          </a:xfrm>
          <a:prstGeom prst="rect">
            <a:avLst/>
          </a:prstGeom>
          <a:noFill/>
        </p:spPr>
      </p:pic>
      <p:pic>
        <p:nvPicPr>
          <p:cNvPr id="2053" name="Picture 5" descr="G:\день цветов\P1190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6414" y="1124744"/>
            <a:ext cx="2189842" cy="3893052"/>
          </a:xfrm>
          <a:prstGeom prst="rect">
            <a:avLst/>
          </a:prstGeom>
          <a:noFill/>
        </p:spPr>
      </p:pic>
      <p:pic>
        <p:nvPicPr>
          <p:cNvPr id="2054" name="Picture 6" descr="G:\день цветов\P11903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1988840"/>
            <a:ext cx="2146739" cy="3816424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14" y="0"/>
            <a:ext cx="9218428" cy="6858000"/>
          </a:xfrm>
          <a:prstGeom prst="rect">
            <a:avLst/>
          </a:prstGeom>
          <a:noFill/>
        </p:spPr>
      </p:pic>
      <p:pic>
        <p:nvPicPr>
          <p:cNvPr id="5" name="Picture 2" descr="G:\день цветов\P1190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516" y="3573016"/>
            <a:ext cx="5839972" cy="3284984"/>
          </a:xfrm>
          <a:prstGeom prst="rect">
            <a:avLst/>
          </a:prstGeom>
          <a:noFill/>
        </p:spPr>
      </p:pic>
      <p:pic>
        <p:nvPicPr>
          <p:cNvPr id="3075" name="Picture 3" descr="G:\день цветов\P1190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44624"/>
            <a:ext cx="6588224" cy="3705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14" y="0"/>
            <a:ext cx="921842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1665382"/>
            <a:ext cx="543770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внимание!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14" y="0"/>
            <a:ext cx="9218428" cy="685800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454021"/>
            <a:ext cx="9144000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закреплять представление о многообразие мира цветов; сформировать  бережное отношение детей к цветам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1. Познакомить детей с профессия людей, связанные с  цветоводством.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2. Учить детей квалифицировать  цветы по месту   их произрастания.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3. Освоение элементарных норм поведения по отношению к живым  объектам природы.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4. Активировать словарь детей: садовод, цветовод,  экибан.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5. Развивать познавательную активность  и творческое воображение детей.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6. Воспитывать бережное отношение детей к цветам.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744" y="332656"/>
            <a:ext cx="31045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Цель проекта: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1298" y="1700808"/>
            <a:ext cx="35525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проекта: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14" y="0"/>
            <a:ext cx="9218428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60648"/>
            <a:ext cx="9144000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ea typeface="Calibri" pitchFamily="34" charset="0"/>
                <a:cs typeface="Times New Roman" pitchFamily="18" charset="0"/>
              </a:rPr>
              <a:t>1. </a:t>
            </a:r>
            <a:r>
              <a:rPr lang="ru-RU" sz="2200" b="1" dirty="0" smtClean="0">
                <a:ea typeface="Calibri" pitchFamily="34" charset="0"/>
                <a:cs typeface="Times New Roman" pitchFamily="18" charset="0"/>
              </a:rPr>
              <a:t>Постеры</a:t>
            </a:r>
            <a:r>
              <a:rPr lang="ru-RU" sz="2200" dirty="0" smtClean="0">
                <a:ea typeface="Calibri" pitchFamily="34" charset="0"/>
                <a:cs typeface="Times New Roman" pitchFamily="18" charset="0"/>
              </a:rPr>
              <a:t>  цветов в рамках </a:t>
            </a:r>
            <a:endParaRPr lang="ru-RU" sz="2200" dirty="0" smtClean="0"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ea typeface="Calibri" pitchFamily="34" charset="0"/>
                <a:cs typeface="Times New Roman" pitchFamily="18" charset="0"/>
              </a:rPr>
              <a:t>2. Выставка фотографий: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ea typeface="Calibri" pitchFamily="34" charset="0"/>
                <a:cs typeface="Times New Roman" pitchFamily="18" charset="0"/>
              </a:rPr>
              <a:t>«Летнее многоцветье»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ea typeface="Calibri" pitchFamily="34" charset="0"/>
                <a:cs typeface="Times New Roman" pitchFamily="18" charset="0"/>
              </a:rPr>
              <a:t>3. Беседы с детьми: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ea typeface="Calibri" pitchFamily="34" charset="0"/>
                <a:cs typeface="Times New Roman" pitchFamily="18" charset="0"/>
              </a:rPr>
              <a:t>«Садовые цветы»,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ea typeface="Calibri" pitchFamily="34" charset="0"/>
                <a:cs typeface="Times New Roman" pitchFamily="18" charset="0"/>
              </a:rPr>
              <a:t>«Полевые цветы»,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ea typeface="Calibri" pitchFamily="34" charset="0"/>
                <a:cs typeface="Times New Roman" pitchFamily="18" charset="0"/>
              </a:rPr>
              <a:t>«Лекарственные цветы»</a:t>
            </a:r>
            <a:endParaRPr lang="ru-RU" sz="2200" b="1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ea typeface="Calibri" pitchFamily="34" charset="0"/>
                <a:cs typeface="Times New Roman" pitchFamily="18" charset="0"/>
              </a:rPr>
              <a:t>4. Просмотр иллюстраций и фотографий 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ea typeface="Calibri" pitchFamily="34" charset="0"/>
                <a:cs typeface="Times New Roman" pitchFamily="18" charset="0"/>
              </a:rPr>
              <a:t>«Садовые цветы», «Полевые цветы», «Лекарственные цветы</a:t>
            </a:r>
            <a:r>
              <a:rPr lang="ru-RU" sz="2200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2200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ea typeface="Calibri" pitchFamily="34" charset="0"/>
                <a:cs typeface="Times New Roman" pitchFamily="18" charset="0"/>
              </a:rPr>
              <a:t>5. Чтение и разучивание: Андрей Усачев «Анютины глазки», Виктория Ивченко «Василек», Зинаида Александрова «Колокольчик» «Одуванчик», Наталья Пронина «Маки»,  Иван Бунин «Полевые цветы»,А.П. Платонов «Цветок на земле»</a:t>
            </a:r>
            <a:endParaRPr lang="ru-RU" sz="2200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ea typeface="Calibri" pitchFamily="34" charset="0"/>
                <a:cs typeface="Times New Roman" pitchFamily="18" charset="0"/>
              </a:rPr>
              <a:t>6. Загадывание загадок: </a:t>
            </a:r>
            <a:r>
              <a:rPr lang="ru-RU" sz="2200" b="1" dirty="0" smtClean="0">
                <a:ea typeface="Calibri" pitchFamily="34" charset="0"/>
                <a:cs typeface="Times New Roman" pitchFamily="18" charset="0"/>
              </a:rPr>
              <a:t>«Цветы»</a:t>
            </a:r>
            <a:endParaRPr lang="ru-RU" sz="2200" b="1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ea typeface="Calibri" pitchFamily="34" charset="0"/>
                <a:cs typeface="Times New Roman" pitchFamily="18" charset="0"/>
              </a:rPr>
              <a:t>7. Словесные игры:</a:t>
            </a:r>
            <a:endParaRPr lang="ru-RU" sz="2200" dirty="0" smtClean="0"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ea typeface="Calibri" pitchFamily="34" charset="0"/>
                <a:cs typeface="Times New Roman" pitchFamily="18" charset="0"/>
              </a:rPr>
              <a:t> «Семейка слов» </a:t>
            </a:r>
            <a:r>
              <a:rPr lang="ru-RU" sz="2200" b="1" dirty="0" smtClean="0">
                <a:cs typeface="Arial" pitchFamily="34" charset="0"/>
              </a:rPr>
              <a:t>, </a:t>
            </a:r>
            <a:r>
              <a:rPr lang="ru-RU" sz="2200" b="1" dirty="0" smtClean="0">
                <a:ea typeface="Calibri" pitchFamily="34" charset="0"/>
                <a:cs typeface="Times New Roman" pitchFamily="18" charset="0"/>
              </a:rPr>
              <a:t>«1,3,5»</a:t>
            </a:r>
            <a:r>
              <a:rPr lang="ru-RU" sz="2200" b="1" dirty="0" smtClean="0">
                <a:cs typeface="Arial" pitchFamily="34" charset="0"/>
              </a:rPr>
              <a:t>, </a:t>
            </a:r>
            <a:r>
              <a:rPr lang="ru-RU" sz="2200" b="1" dirty="0" smtClean="0">
                <a:ea typeface="Calibri" pitchFamily="34" charset="0"/>
                <a:cs typeface="Times New Roman" pitchFamily="18" charset="0"/>
              </a:rPr>
              <a:t>«Садовник и цветы» </a:t>
            </a:r>
            <a:r>
              <a:rPr lang="ru-RU" sz="2200" b="1" dirty="0" smtClean="0">
                <a:cs typeface="Arial" pitchFamily="34" charset="0"/>
              </a:rPr>
              <a:t>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cs typeface="Arial" pitchFamily="34" charset="0"/>
              </a:rPr>
              <a:t> </a:t>
            </a:r>
            <a:r>
              <a:rPr lang="ru-RU" sz="2200" b="1" dirty="0" smtClean="0">
                <a:ea typeface="Calibri" pitchFamily="34" charset="0"/>
                <a:cs typeface="Times New Roman" pitchFamily="18" charset="0"/>
              </a:rPr>
              <a:t>«Узнай цветок по описанию»</a:t>
            </a:r>
            <a:endParaRPr lang="ru-RU" sz="2200" b="1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ea typeface="Calibri" pitchFamily="34" charset="0"/>
                <a:cs typeface="Times New Roman" pitchFamily="18" charset="0"/>
              </a:rPr>
              <a:t>8. Пальчиковая игра: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ea typeface="Calibri" pitchFamily="34" charset="0"/>
                <a:cs typeface="Times New Roman" pitchFamily="18" charset="0"/>
              </a:rPr>
              <a:t>«Наши алые цветы», «На пригорке вырос мак»</a:t>
            </a:r>
            <a:endParaRPr lang="ru-RU" sz="2200" b="1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200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200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218428" cy="71734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359175" y="404664"/>
            <a:ext cx="195117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95536" y="-168746"/>
            <a:ext cx="8352928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200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ea typeface="Calibri" pitchFamily="34" charset="0"/>
                <a:cs typeface="Times New Roman" pitchFamily="18" charset="0"/>
              </a:rPr>
              <a:t>9. Игры на координацию слов с движениями: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ea typeface="Calibri" pitchFamily="34" charset="0"/>
                <a:cs typeface="Times New Roman" pitchFamily="18" charset="0"/>
              </a:rPr>
              <a:t>«По солнышку, по солнышку дорожкой луговой»,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ea typeface="Calibri" pitchFamily="34" charset="0"/>
                <a:cs typeface="Times New Roman" pitchFamily="18" charset="0"/>
              </a:rPr>
              <a:t> «Ромашковое поле»</a:t>
            </a:r>
            <a:endParaRPr lang="ru-RU" sz="2200" b="1" dirty="0" smtClean="0"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dirty="0" smtClean="0"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Просмотр электронных презентаций: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«Садовые цветы», «Загадки цвет»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dirty="0" smtClean="0">
                <a:ea typeface="Calibri" pitchFamily="34" charset="0"/>
                <a:cs typeface="Times New Roman" pitchFamily="18" charset="0"/>
              </a:rPr>
              <a:t>11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200" dirty="0" smtClean="0">
                <a:ea typeface="Calibri" pitchFamily="34" charset="0"/>
                <a:cs typeface="Times New Roman" pitchFamily="18" charset="0"/>
              </a:rPr>
              <a:t>Х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удожественная деятельность: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«Раскрась цветок»,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«Составление букета»</a:t>
            </a: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(счетные палочки)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«Цветочные пазлы»</a:t>
            </a:r>
            <a:r>
              <a:rPr lang="ru-RU" sz="2200" b="1" dirty="0" smtClean="0"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свободное рисование,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«Слепим маме цветок с желанием»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12. Музыкальные игры: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«Где чей цветок?»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13.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Выкладывание букетов, цветов из мозаики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dirty="0" smtClean="0">
                <a:ea typeface="Calibri" pitchFamily="34" charset="0"/>
                <a:cs typeface="Times New Roman" pitchFamily="18" charset="0"/>
              </a:rPr>
              <a:t>12.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Работа с родителями: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«Лекарственные растения»,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«</a:t>
            </a:r>
            <a:r>
              <a:rPr lang="ru-RU" sz="2200" b="1" dirty="0" smtClean="0"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травление ядовитыми растениями»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14. Развлечение: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«Праздник цветов» 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428" y="0"/>
            <a:ext cx="921842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73" y="404664"/>
            <a:ext cx="73023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Использование формы работы с детьми:</a:t>
            </a:r>
          </a:p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постеры цветов в рамках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G:\день цветов\P1190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8532440" cy="4799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14" y="0"/>
            <a:ext cx="921842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404664"/>
            <a:ext cx="87728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Коллективная работа: «Маме в подарок»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 descr="G:\день цветов\P11902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124744"/>
            <a:ext cx="3004426" cy="5340599"/>
          </a:xfrm>
          <a:prstGeom prst="rect">
            <a:avLst/>
          </a:prstGeom>
          <a:noFill/>
        </p:spPr>
      </p:pic>
      <p:pic>
        <p:nvPicPr>
          <p:cNvPr id="2052" name="Picture 4" descr="G:\день цветов\P11902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2936" y="1196752"/>
            <a:ext cx="2945568" cy="5235974"/>
          </a:xfrm>
          <a:prstGeom prst="rect">
            <a:avLst/>
          </a:prstGeom>
          <a:noFill/>
        </p:spPr>
      </p:pic>
      <p:pic>
        <p:nvPicPr>
          <p:cNvPr id="2054" name="Picture 6" descr="G:\день цветов\P11902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7514" y="1484784"/>
            <a:ext cx="2916654" cy="5184576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14" y="0"/>
            <a:ext cx="9218428" cy="6858000"/>
          </a:xfrm>
          <a:prstGeom prst="rect">
            <a:avLst/>
          </a:prstGeom>
          <a:noFill/>
        </p:spPr>
      </p:pic>
      <p:pic>
        <p:nvPicPr>
          <p:cNvPr id="5122" name="Picture 2" descr="G:\день цветов\P1190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708"/>
            <a:ext cx="9144000" cy="56475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78364" y="5733256"/>
            <a:ext cx="77100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вот что у нас получилось!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842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4340" y="404664"/>
            <a:ext cx="78608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Художественно- эстетическая деятельность:</a:t>
            </a:r>
          </a:p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«Раскрась цветок»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G:\день цветов\P1190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653150"/>
            <a:ext cx="1728192" cy="3071994"/>
          </a:xfrm>
          <a:prstGeom prst="rect">
            <a:avLst/>
          </a:prstGeom>
          <a:noFill/>
        </p:spPr>
      </p:pic>
      <p:pic>
        <p:nvPicPr>
          <p:cNvPr id="3076" name="Picture 4" descr="G:\день цветов\P1190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9578" y="1542331"/>
            <a:ext cx="1790534" cy="3182813"/>
          </a:xfrm>
          <a:prstGeom prst="rect">
            <a:avLst/>
          </a:prstGeom>
          <a:noFill/>
        </p:spPr>
      </p:pic>
      <p:pic>
        <p:nvPicPr>
          <p:cNvPr id="3079" name="Picture 7" descr="G:\день цветов\P11902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1637133"/>
            <a:ext cx="1656184" cy="2943995"/>
          </a:xfrm>
          <a:prstGeom prst="rect">
            <a:avLst/>
          </a:prstGeom>
          <a:noFill/>
        </p:spPr>
      </p:pic>
      <p:pic>
        <p:nvPicPr>
          <p:cNvPr id="3080" name="Picture 8" descr="G:\день цветов\P11902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3525359"/>
            <a:ext cx="1728192" cy="3071993"/>
          </a:xfrm>
          <a:prstGeom prst="rect">
            <a:avLst/>
          </a:prstGeom>
          <a:noFill/>
        </p:spPr>
      </p:pic>
      <p:pic>
        <p:nvPicPr>
          <p:cNvPr id="3081" name="Picture 9" descr="G:\день цветов\P11902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40910" y="3501008"/>
            <a:ext cx="1766994" cy="314096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презентации\шаблоны для презентаций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14" y="0"/>
            <a:ext cx="921842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63656" y="188640"/>
            <a:ext cx="52760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Играли в словесные игры </a:t>
            </a:r>
          </a:p>
          <a:p>
            <a:pPr algn="ctr"/>
            <a:r>
              <a:rPr lang="ru-RU" sz="3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собирали цветочные пазлы</a:t>
            </a:r>
            <a:endParaRPr lang="ru-RU" sz="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G:\день цветов\P1190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556792"/>
            <a:ext cx="2916654" cy="5184576"/>
          </a:xfrm>
          <a:prstGeom prst="rect">
            <a:avLst/>
          </a:prstGeom>
          <a:noFill/>
        </p:spPr>
      </p:pic>
      <p:pic>
        <p:nvPicPr>
          <p:cNvPr id="4099" name="Picture 3" descr="G:\день цветов\P1190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484785"/>
            <a:ext cx="2957163" cy="5256584"/>
          </a:xfrm>
          <a:prstGeom prst="rect">
            <a:avLst/>
          </a:prstGeom>
          <a:noFill/>
        </p:spPr>
      </p:pic>
      <p:pic>
        <p:nvPicPr>
          <p:cNvPr id="4100" name="Picture 4" descr="G:\день цветов\P11902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1341" y="1484784"/>
            <a:ext cx="2957163" cy="5256585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500</Words>
  <Application>Microsoft Office PowerPoint</Application>
  <PresentationFormat>Экран (4:3)</PresentationFormat>
  <Paragraphs>78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38</cp:revision>
  <dcterms:created xsi:type="dcterms:W3CDTF">2016-08-21T07:38:19Z</dcterms:created>
  <dcterms:modified xsi:type="dcterms:W3CDTF">2016-08-24T10:42:02Z</dcterms:modified>
</cp:coreProperties>
</file>